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23"/>
        <p:guide pos="271"/>
        <p:guide pos="7384"/>
        <p:guide orient="horz" pos="637"/>
        <p:guide orient="horz" pos="3833"/>
        <p:guide pos="5015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19416"/>
          <a:stretch>
            <a:fillRect/>
          </a:stretch>
        </p:blipFill>
        <p:spPr>
          <a:xfrm>
            <a:off x="414655" y="1007110"/>
            <a:ext cx="11297285" cy="581914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南京青奥中心试驾场地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0530" y="5926455"/>
            <a:ext cx="1077214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南京青奥中心试驾场地位于南京河西扬子江大道旁的青奥村内，毗邻南京国际博览中心，周边环境优美，交通便利，109路公交底站(青奥村站)，距离地铁2号线元通站1.8公里，步行15分钟即到。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38135" y="4051300"/>
            <a:ext cx="4295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200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宽75m 沥青地面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380v/30kw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"/>
          <a:srcRect l="1260" t="1656" r="1260" b="2070"/>
          <a:stretch>
            <a:fillRect/>
          </a:stretch>
        </p:blipFill>
        <p:spPr bwMode="auto">
          <a:xfrm>
            <a:off x="7938770" y="1634490"/>
            <a:ext cx="3820160" cy="2215515"/>
          </a:xfrm>
          <a:prstGeom prst="rect">
            <a:avLst/>
          </a:prstGeom>
          <a:noFill/>
        </p:spPr>
      </p:pic>
      <p:pic>
        <p:nvPicPr>
          <p:cNvPr id="2" name="图片 1" descr="南京青奥中心场试驾场地-新版"/>
          <p:cNvPicPr>
            <a:picLocks noChangeAspect="1"/>
          </p:cNvPicPr>
          <p:nvPr/>
        </p:nvPicPr>
        <p:blipFill>
          <a:blip r:embed="rId2"/>
          <a:srcRect l="17500" t="24743" r="16250" b="7867"/>
          <a:stretch>
            <a:fillRect/>
          </a:stretch>
        </p:blipFill>
        <p:spPr>
          <a:xfrm>
            <a:off x="430530" y="1634490"/>
            <a:ext cx="7024370" cy="38792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480060" y="3406775"/>
            <a:ext cx="3735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“驾 享法兰西”东风雪铁龙科技创享体验营第3季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29480" y="3406775"/>
            <a:ext cx="263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“以行换境”雷克萨斯品鉴试驾会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97850" y="3406775"/>
            <a:ext cx="33140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北京现代ENCINO高性能时尚SUV对比试驾会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86485" y="6089650"/>
            <a:ext cx="2245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德国宝沃BX7尊享试驾体验会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10125" y="6084570"/>
            <a:ext cx="24758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第二代逸动&amp;逸动DT对比试驾会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14435" y="6084570"/>
            <a:ext cx="20789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梅赛德斯-AMG至速驾驭赛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530" y="1010920"/>
            <a:ext cx="3729990" cy="2388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10390"/>
          <a:stretch>
            <a:fillRect/>
          </a:stretch>
        </p:blipFill>
        <p:spPr>
          <a:xfrm>
            <a:off x="4241800" y="1011555"/>
            <a:ext cx="3639820" cy="23933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965" y="1011555"/>
            <a:ext cx="3758565" cy="2395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25" y="3816985"/>
            <a:ext cx="3745230" cy="22675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405" y="3816985"/>
            <a:ext cx="3624580" cy="2273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4965" y="3816985"/>
            <a:ext cx="3757930" cy="22726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南京青奥中心试驾场地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245</cp:revision>
  <dcterms:created xsi:type="dcterms:W3CDTF">2019-06-19T02:08:00Z</dcterms:created>
  <dcterms:modified xsi:type="dcterms:W3CDTF">2022-01-24T07:40:38Z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4269EE171A1C45E5BE4015B0B40DDC4B</vt:lpwstr>
  </property>
</Properties>
</file>